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5"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3748" autoAdjust="0"/>
  </p:normalViewPr>
  <p:slideViewPr>
    <p:cSldViewPr snapToGrid="0">
      <p:cViewPr varScale="1">
        <p:scale>
          <a:sx n="51" d="100"/>
          <a:sy n="51" d="100"/>
        </p:scale>
        <p:origin x="125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jpeg>
</file>

<file path=ppt/media/image3.png>
</file>

<file path=ppt/media/image4.jpeg>
</file>

<file path=ppt/media/image5.gif>
</file>

<file path=ppt/media/image6.gif>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9BB6FC-F41C-41B7-852C-B20BD57EEEDE}" type="datetimeFigureOut">
              <a:rPr lang="en-GB" smtClean="0"/>
              <a:t>10/02/2024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0820D2-7129-4EB3-8021-68607F10CF1E}" type="slidenum">
              <a:rPr lang="en-GB" smtClean="0"/>
              <a:t>‹#›</a:t>
            </a:fld>
            <a:endParaRPr lang="en-GB"/>
          </a:p>
        </p:txBody>
      </p:sp>
    </p:spTree>
    <p:extLst>
      <p:ext uri="{BB962C8B-B14F-4D97-AF65-F5344CB8AC3E}">
        <p14:creationId xmlns:p14="http://schemas.microsoft.com/office/powerpoint/2010/main" val="3111194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Hello everyone. Welcome to week 4. We have fewer things to discuss, so this will take about an hour. Maybe a bit less or more… Next slide please.</a:t>
            </a:r>
          </a:p>
        </p:txBody>
      </p:sp>
      <p:sp>
        <p:nvSpPr>
          <p:cNvPr id="4" name="Slide Number Placeholder 3"/>
          <p:cNvSpPr>
            <a:spLocks noGrp="1"/>
          </p:cNvSpPr>
          <p:nvPr>
            <p:ph type="sldNum" sz="quarter" idx="5"/>
          </p:nvPr>
        </p:nvSpPr>
        <p:spPr/>
        <p:txBody>
          <a:bodyPr/>
          <a:lstStyle/>
          <a:p>
            <a:fld id="{150820D2-7129-4EB3-8021-68607F10CF1E}" type="slidenum">
              <a:rPr lang="en-GB" smtClean="0"/>
              <a:t>1</a:t>
            </a:fld>
            <a:endParaRPr lang="en-GB"/>
          </a:p>
        </p:txBody>
      </p:sp>
    </p:spTree>
    <p:extLst>
      <p:ext uri="{BB962C8B-B14F-4D97-AF65-F5344CB8AC3E}">
        <p14:creationId xmlns:p14="http://schemas.microsoft.com/office/powerpoint/2010/main" val="4029023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was everyone’s week? What did you do?</a:t>
            </a:r>
          </a:p>
          <a:p>
            <a:r>
              <a:rPr lang="en-GB" dirty="0"/>
              <a:t>(When everyone is finished) Next slide please.</a:t>
            </a:r>
          </a:p>
        </p:txBody>
      </p:sp>
      <p:sp>
        <p:nvSpPr>
          <p:cNvPr id="4" name="Slide Number Placeholder 3"/>
          <p:cNvSpPr>
            <a:spLocks noGrp="1"/>
          </p:cNvSpPr>
          <p:nvPr>
            <p:ph type="sldNum" sz="quarter" idx="5"/>
          </p:nvPr>
        </p:nvSpPr>
        <p:spPr/>
        <p:txBody>
          <a:bodyPr/>
          <a:lstStyle/>
          <a:p>
            <a:fld id="{150820D2-7129-4EB3-8021-68607F10CF1E}" type="slidenum">
              <a:rPr lang="en-GB" smtClean="0"/>
              <a:t>2</a:t>
            </a:fld>
            <a:endParaRPr lang="en-GB"/>
          </a:p>
        </p:txBody>
      </p:sp>
    </p:spTree>
    <p:extLst>
      <p:ext uri="{BB962C8B-B14F-4D97-AF65-F5344CB8AC3E}">
        <p14:creationId xmlns:p14="http://schemas.microsoft.com/office/powerpoint/2010/main" val="36619460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last week’s discussion, we talked about the physical folders going into a digital format, the possibility of QR codes to login, the issues with MySQL, I showed you all how to use GitHub on teams, tasks, the logo designed by me Tuesday, and the MVP; which was the chat system, a calendar, the notifications system, and the registration and login pages. Is everyone fine with that?</a:t>
            </a:r>
          </a:p>
          <a:p>
            <a:r>
              <a:rPr lang="en-GB" dirty="0"/>
              <a:t>(When everyone says their parts) Next slide please.</a:t>
            </a:r>
          </a:p>
        </p:txBody>
      </p:sp>
      <p:sp>
        <p:nvSpPr>
          <p:cNvPr id="4" name="Slide Number Placeholder 3"/>
          <p:cNvSpPr>
            <a:spLocks noGrp="1"/>
          </p:cNvSpPr>
          <p:nvPr>
            <p:ph type="sldNum" sz="quarter" idx="5"/>
          </p:nvPr>
        </p:nvSpPr>
        <p:spPr/>
        <p:txBody>
          <a:bodyPr/>
          <a:lstStyle/>
          <a:p>
            <a:fld id="{150820D2-7129-4EB3-8021-68607F10CF1E}" type="slidenum">
              <a:rPr lang="en-GB" smtClean="0"/>
              <a:t>3</a:t>
            </a:fld>
            <a:endParaRPr lang="en-GB"/>
          </a:p>
        </p:txBody>
      </p:sp>
    </p:spTree>
    <p:extLst>
      <p:ext uri="{BB962C8B-B14F-4D97-AF65-F5344CB8AC3E}">
        <p14:creationId xmlns:p14="http://schemas.microsoft.com/office/powerpoint/2010/main" val="4214036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Thursday’s meeting, Luke had been researching a lot and enjoying it too. Matt had been looking into extensions within Python. Musab had been doing the homepage, as well as the registration and login pages. And Kian was mapping out the databases. We felt like we can do the MVP if we do two tasks every week, and we discussed the university’s Wi-Fi being broken. Has everyone completed their respective tasks? </a:t>
            </a:r>
          </a:p>
          <a:p>
            <a:r>
              <a:rPr lang="en-GB" dirty="0"/>
              <a:t>(When everyone says their parts) alright, next slide please.</a:t>
            </a:r>
          </a:p>
        </p:txBody>
      </p:sp>
      <p:sp>
        <p:nvSpPr>
          <p:cNvPr id="4" name="Slide Number Placeholder 3"/>
          <p:cNvSpPr>
            <a:spLocks noGrp="1"/>
          </p:cNvSpPr>
          <p:nvPr>
            <p:ph type="sldNum" sz="quarter" idx="5"/>
          </p:nvPr>
        </p:nvSpPr>
        <p:spPr/>
        <p:txBody>
          <a:bodyPr/>
          <a:lstStyle/>
          <a:p>
            <a:fld id="{150820D2-7129-4EB3-8021-68607F10CF1E}" type="slidenum">
              <a:rPr lang="en-GB" smtClean="0"/>
              <a:t>4</a:t>
            </a:fld>
            <a:endParaRPr lang="en-GB"/>
          </a:p>
        </p:txBody>
      </p:sp>
    </p:spTree>
    <p:extLst>
      <p:ext uri="{BB962C8B-B14F-4D97-AF65-F5344CB8AC3E}">
        <p14:creationId xmlns:p14="http://schemas.microsoft.com/office/powerpoint/2010/main" val="2946584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tasks does everyone want to do?</a:t>
            </a:r>
          </a:p>
          <a:p>
            <a:endParaRPr lang="en-GB" dirty="0"/>
          </a:p>
        </p:txBody>
      </p:sp>
      <p:sp>
        <p:nvSpPr>
          <p:cNvPr id="4" name="Slide Number Placeholder 3"/>
          <p:cNvSpPr>
            <a:spLocks noGrp="1"/>
          </p:cNvSpPr>
          <p:nvPr>
            <p:ph type="sldNum" sz="quarter" idx="5"/>
          </p:nvPr>
        </p:nvSpPr>
        <p:spPr/>
        <p:txBody>
          <a:bodyPr/>
          <a:lstStyle/>
          <a:p>
            <a:fld id="{150820D2-7129-4EB3-8021-68607F10CF1E}" type="slidenum">
              <a:rPr lang="en-GB" smtClean="0"/>
              <a:t>5</a:t>
            </a:fld>
            <a:endParaRPr lang="en-GB"/>
          </a:p>
        </p:txBody>
      </p:sp>
    </p:spTree>
    <p:extLst>
      <p:ext uri="{BB962C8B-B14F-4D97-AF65-F5344CB8AC3E}">
        <p14:creationId xmlns:p14="http://schemas.microsoft.com/office/powerpoint/2010/main" val="24935136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we take last week’s group task, we’re way ahead of everyone. Like it’s not even close. We got the funnel out the first meeting, meanwhile the group task was making the funnel. And other things as well. That’s if we take the last week’s task seriously. Some groups might have had their funnels out in the same week. So, let’s not get ahead of ourselves. Let’s just work as normal, and go from there. </a:t>
            </a:r>
            <a:r>
              <a:rPr lang="en-GB"/>
              <a:t>Next slide please.</a:t>
            </a:r>
            <a:endParaRPr lang="en-GB" dirty="0"/>
          </a:p>
        </p:txBody>
      </p:sp>
      <p:sp>
        <p:nvSpPr>
          <p:cNvPr id="4" name="Slide Number Placeholder 3"/>
          <p:cNvSpPr>
            <a:spLocks noGrp="1"/>
          </p:cNvSpPr>
          <p:nvPr>
            <p:ph type="sldNum" sz="quarter" idx="5"/>
          </p:nvPr>
        </p:nvSpPr>
        <p:spPr/>
        <p:txBody>
          <a:bodyPr/>
          <a:lstStyle/>
          <a:p>
            <a:fld id="{150820D2-7129-4EB3-8021-68607F10CF1E}" type="slidenum">
              <a:rPr lang="en-GB" smtClean="0"/>
              <a:t>6</a:t>
            </a:fld>
            <a:endParaRPr lang="en-GB"/>
          </a:p>
        </p:txBody>
      </p:sp>
    </p:spTree>
    <p:extLst>
      <p:ext uri="{BB962C8B-B14F-4D97-AF65-F5344CB8AC3E}">
        <p14:creationId xmlns:p14="http://schemas.microsoft.com/office/powerpoint/2010/main" val="689673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Any questions? </a:t>
            </a:r>
          </a:p>
        </p:txBody>
      </p:sp>
      <p:sp>
        <p:nvSpPr>
          <p:cNvPr id="4" name="Slide Number Placeholder 3"/>
          <p:cNvSpPr>
            <a:spLocks noGrp="1"/>
          </p:cNvSpPr>
          <p:nvPr>
            <p:ph type="sldNum" sz="quarter" idx="5"/>
          </p:nvPr>
        </p:nvSpPr>
        <p:spPr/>
        <p:txBody>
          <a:bodyPr/>
          <a:lstStyle/>
          <a:p>
            <a:fld id="{150820D2-7129-4EB3-8021-68607F10CF1E}" type="slidenum">
              <a:rPr lang="en-GB" smtClean="0"/>
              <a:t>7</a:t>
            </a:fld>
            <a:endParaRPr lang="en-GB"/>
          </a:p>
        </p:txBody>
      </p:sp>
    </p:spTree>
    <p:extLst>
      <p:ext uri="{BB962C8B-B14F-4D97-AF65-F5344CB8AC3E}">
        <p14:creationId xmlns:p14="http://schemas.microsoft.com/office/powerpoint/2010/main" val="14277502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2/10/2024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04975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2/10/2024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5138711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2/10/2024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09883605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2/10/2024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9630093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2/10/2024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06961943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2/10/2024</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05115368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2/10/2024</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50739026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2/10/2024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7414637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2/10/2024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189199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611758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2/10/2024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3007446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233260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2/10/2024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490667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865081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020329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2/10/2024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76067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2/10/2024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033622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F6FA2B21-3FCD-4721-B95C-427943F61125}" type="datetime1">
              <a:rPr lang="en-US" smtClean="0"/>
              <a:t>2/10/2024</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855340273"/>
      </p:ext>
    </p:extLst>
  </p:cSld>
  <p:clrMap bg1="dk1" tx1="lt1" bg2="dk2" tx2="lt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n abstract genetic concept">
            <a:extLst>
              <a:ext uri="{FF2B5EF4-FFF2-40B4-BE49-F238E27FC236}">
                <a16:creationId xmlns:a16="http://schemas.microsoft.com/office/drawing/2014/main" id="{4181323B-7FE7-CB36-66D2-ACCF2EA47A28}"/>
              </a:ext>
            </a:extLst>
          </p:cNvPr>
          <p:cNvPicPr>
            <a:picLocks noChangeAspect="1"/>
          </p:cNvPicPr>
          <p:nvPr/>
        </p:nvPicPr>
        <p:blipFill rotWithShape="1">
          <a:blip r:embed="rId3"/>
          <a:srcRect t="25613" b="18137"/>
          <a:stretch/>
        </p:blipFill>
        <p:spPr>
          <a:xfrm>
            <a:off x="20" y="10"/>
            <a:ext cx="12191979" cy="6857990"/>
          </a:xfrm>
          <a:prstGeom prst="rect">
            <a:avLst/>
          </a:prstGeom>
        </p:spPr>
      </p:pic>
      <p:sp>
        <p:nvSpPr>
          <p:cNvPr id="2" name="Title 1">
            <a:extLst>
              <a:ext uri="{FF2B5EF4-FFF2-40B4-BE49-F238E27FC236}">
                <a16:creationId xmlns:a16="http://schemas.microsoft.com/office/drawing/2014/main" id="{E624CB4F-11B5-BBD6-5A7C-2B7793FCDABB}"/>
              </a:ext>
            </a:extLst>
          </p:cNvPr>
          <p:cNvSpPr>
            <a:spLocks noGrp="1"/>
          </p:cNvSpPr>
          <p:nvPr>
            <p:ph type="ctrTitle"/>
          </p:nvPr>
        </p:nvSpPr>
        <p:spPr>
          <a:xfrm>
            <a:off x="1276055" y="2350017"/>
            <a:ext cx="6195262" cy="1630906"/>
          </a:xfrm>
        </p:spPr>
        <p:txBody>
          <a:bodyPr>
            <a:normAutofit fontScale="90000"/>
          </a:bodyPr>
          <a:lstStyle/>
          <a:p>
            <a:r>
              <a:rPr lang="en-GB" sz="4400" dirty="0">
                <a:solidFill>
                  <a:schemeClr val="tx1"/>
                </a:solidFill>
              </a:rPr>
              <a:t>Week 04 – Collaborative Working </a:t>
            </a:r>
          </a:p>
        </p:txBody>
      </p:sp>
      <p:sp>
        <p:nvSpPr>
          <p:cNvPr id="3" name="Subtitle 2">
            <a:extLst>
              <a:ext uri="{FF2B5EF4-FFF2-40B4-BE49-F238E27FC236}">
                <a16:creationId xmlns:a16="http://schemas.microsoft.com/office/drawing/2014/main" id="{D3F2EED6-3EEB-DB16-C143-3631E11C0DA1}"/>
              </a:ext>
            </a:extLst>
          </p:cNvPr>
          <p:cNvSpPr>
            <a:spLocks noGrp="1"/>
          </p:cNvSpPr>
          <p:nvPr>
            <p:ph type="subTitle" idx="1"/>
          </p:nvPr>
        </p:nvSpPr>
        <p:spPr>
          <a:xfrm>
            <a:off x="1276055" y="3990546"/>
            <a:ext cx="4775075" cy="559656"/>
          </a:xfrm>
        </p:spPr>
        <p:txBody>
          <a:bodyPr>
            <a:normAutofit fontScale="77500" lnSpcReduction="20000"/>
          </a:bodyPr>
          <a:lstStyle/>
          <a:p>
            <a:r>
              <a:rPr lang="en-GB" dirty="0">
                <a:solidFill>
                  <a:schemeClr val="tx1"/>
                </a:solidFill>
              </a:rPr>
              <a:t>The sprint… IS OFFICIALLY ON (I think). </a:t>
            </a:r>
          </a:p>
        </p:txBody>
      </p:sp>
    </p:spTree>
    <p:extLst>
      <p:ext uri="{BB962C8B-B14F-4D97-AF65-F5344CB8AC3E}">
        <p14:creationId xmlns:p14="http://schemas.microsoft.com/office/powerpoint/2010/main" val="1451146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7A0D2-9058-1A32-3463-6EC26BE7250D}"/>
              </a:ext>
            </a:extLst>
          </p:cNvPr>
          <p:cNvSpPr>
            <a:spLocks noGrp="1"/>
          </p:cNvSpPr>
          <p:nvPr>
            <p:ph type="title"/>
          </p:nvPr>
        </p:nvSpPr>
        <p:spPr/>
        <p:txBody>
          <a:bodyPr/>
          <a:lstStyle/>
          <a:p>
            <a:r>
              <a:rPr lang="en-GB" dirty="0"/>
              <a:t>How was everyone’s week?</a:t>
            </a:r>
          </a:p>
        </p:txBody>
      </p:sp>
      <p:sp>
        <p:nvSpPr>
          <p:cNvPr id="3" name="Content Placeholder 2">
            <a:extLst>
              <a:ext uri="{FF2B5EF4-FFF2-40B4-BE49-F238E27FC236}">
                <a16:creationId xmlns:a16="http://schemas.microsoft.com/office/drawing/2014/main" id="{A1673FAB-E4D0-2065-2F67-D22905DFD7AA}"/>
              </a:ext>
            </a:extLst>
          </p:cNvPr>
          <p:cNvSpPr>
            <a:spLocks noGrp="1"/>
          </p:cNvSpPr>
          <p:nvPr>
            <p:ph idx="1"/>
          </p:nvPr>
        </p:nvSpPr>
        <p:spPr/>
        <p:txBody>
          <a:bodyPr/>
          <a:lstStyle/>
          <a:p>
            <a:r>
              <a:rPr lang="en-GB" dirty="0"/>
              <a:t>Discuss!</a:t>
            </a:r>
          </a:p>
          <a:p>
            <a:endParaRPr lang="en-GB" dirty="0"/>
          </a:p>
        </p:txBody>
      </p:sp>
    </p:spTree>
    <p:extLst>
      <p:ext uri="{BB962C8B-B14F-4D97-AF65-F5344CB8AC3E}">
        <p14:creationId xmlns:p14="http://schemas.microsoft.com/office/powerpoint/2010/main" val="402820792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4544F-7B32-9D72-8DA7-5B7022EC79A2}"/>
              </a:ext>
            </a:extLst>
          </p:cNvPr>
          <p:cNvSpPr>
            <a:spLocks noGrp="1"/>
          </p:cNvSpPr>
          <p:nvPr>
            <p:ph type="title"/>
          </p:nvPr>
        </p:nvSpPr>
        <p:spPr/>
        <p:txBody>
          <a:bodyPr/>
          <a:lstStyle/>
          <a:p>
            <a:r>
              <a:rPr lang="en-GB" dirty="0"/>
              <a:t>Last week…</a:t>
            </a:r>
          </a:p>
        </p:txBody>
      </p:sp>
      <p:sp>
        <p:nvSpPr>
          <p:cNvPr id="3" name="Content Placeholder 2">
            <a:extLst>
              <a:ext uri="{FF2B5EF4-FFF2-40B4-BE49-F238E27FC236}">
                <a16:creationId xmlns:a16="http://schemas.microsoft.com/office/drawing/2014/main" id="{D6650596-0A00-4713-7514-09EB912A1822}"/>
              </a:ext>
            </a:extLst>
          </p:cNvPr>
          <p:cNvSpPr>
            <a:spLocks noGrp="1"/>
          </p:cNvSpPr>
          <p:nvPr>
            <p:ph idx="1"/>
          </p:nvPr>
        </p:nvSpPr>
        <p:spPr/>
        <p:txBody>
          <a:bodyPr/>
          <a:lstStyle/>
          <a:p>
            <a:r>
              <a:rPr lang="en-GB" dirty="0"/>
              <a:t>Physical folders &gt; Digital folders</a:t>
            </a:r>
          </a:p>
          <a:p>
            <a:r>
              <a:rPr lang="en-GB" dirty="0"/>
              <a:t>QR code scan?</a:t>
            </a:r>
          </a:p>
          <a:p>
            <a:r>
              <a:rPr lang="en-GB" dirty="0"/>
              <a:t>Issues with MySQL </a:t>
            </a:r>
          </a:p>
          <a:p>
            <a:r>
              <a:rPr lang="en-GB" dirty="0"/>
              <a:t>Showed how to use GitHub</a:t>
            </a:r>
          </a:p>
          <a:p>
            <a:r>
              <a:rPr lang="en-GB" dirty="0"/>
              <a:t>To-Do tasks (so we have something to discuss Thursdays)</a:t>
            </a:r>
          </a:p>
          <a:p>
            <a:r>
              <a:rPr lang="en-GB" dirty="0"/>
              <a:t>Logo established (Tuesday by me)</a:t>
            </a:r>
          </a:p>
          <a:p>
            <a:r>
              <a:rPr lang="en-GB" dirty="0"/>
              <a:t>MVP: Chat, Calendar, Notifications, Register and Login</a:t>
            </a:r>
          </a:p>
          <a:p>
            <a:endParaRPr lang="en-GB" dirty="0"/>
          </a:p>
        </p:txBody>
      </p:sp>
      <p:pic>
        <p:nvPicPr>
          <p:cNvPr id="5" name="Picture 4" descr="A black and white image of a person and person&#10;&#10;Description automatically generated">
            <a:extLst>
              <a:ext uri="{FF2B5EF4-FFF2-40B4-BE49-F238E27FC236}">
                <a16:creationId xmlns:a16="http://schemas.microsoft.com/office/drawing/2014/main" id="{6CB93C15-BC09-DA73-5AB2-857A0382E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51695" y="741869"/>
            <a:ext cx="2644768" cy="2388103"/>
          </a:xfrm>
          <a:prstGeom prst="rect">
            <a:avLst/>
          </a:prstGeom>
          <a:solidFill>
            <a:schemeClr val="tx1">
              <a:lumMod val="65000"/>
            </a:schemeClr>
          </a:solidFill>
          <a:ln>
            <a:solidFill>
              <a:schemeClr val="accent1"/>
            </a:solidFill>
          </a:ln>
        </p:spPr>
      </p:pic>
      <p:pic>
        <p:nvPicPr>
          <p:cNvPr id="7" name="Picture 6" descr="A notebook with writing on it&#10;&#10;Description automatically generated">
            <a:extLst>
              <a:ext uri="{FF2B5EF4-FFF2-40B4-BE49-F238E27FC236}">
                <a16:creationId xmlns:a16="http://schemas.microsoft.com/office/drawing/2014/main" id="{FB7D14B4-A3D2-EE45-0ED6-EF0DD9EAA1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58402" y="3959191"/>
            <a:ext cx="1631354" cy="2898809"/>
          </a:xfrm>
          <a:prstGeom prst="rect">
            <a:avLst/>
          </a:prstGeom>
        </p:spPr>
      </p:pic>
    </p:spTree>
    <p:extLst>
      <p:ext uri="{BB962C8B-B14F-4D97-AF65-F5344CB8AC3E}">
        <p14:creationId xmlns:p14="http://schemas.microsoft.com/office/powerpoint/2010/main" val="4095505686"/>
      </p:ext>
    </p:extLst>
  </p:cSld>
  <p:clrMapOvr>
    <a:masterClrMapping/>
  </p:clrMapOvr>
  <p:transition spd="slow">
    <p:wheel spokes="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A8346-7B2F-E50C-BC72-6C6785B43507}"/>
              </a:ext>
            </a:extLst>
          </p:cNvPr>
          <p:cNvSpPr>
            <a:spLocks noGrp="1"/>
          </p:cNvSpPr>
          <p:nvPr>
            <p:ph type="title"/>
          </p:nvPr>
        </p:nvSpPr>
        <p:spPr/>
        <p:txBody>
          <a:bodyPr/>
          <a:lstStyle/>
          <a:p>
            <a:r>
              <a:rPr lang="en-GB" dirty="0"/>
              <a:t>Thursday’s meeting</a:t>
            </a:r>
          </a:p>
        </p:txBody>
      </p:sp>
      <p:sp>
        <p:nvSpPr>
          <p:cNvPr id="3" name="Content Placeholder 2">
            <a:extLst>
              <a:ext uri="{FF2B5EF4-FFF2-40B4-BE49-F238E27FC236}">
                <a16:creationId xmlns:a16="http://schemas.microsoft.com/office/drawing/2014/main" id="{E064A94B-7DAD-9666-DFB5-63EEEF5F9112}"/>
              </a:ext>
            </a:extLst>
          </p:cNvPr>
          <p:cNvSpPr>
            <a:spLocks noGrp="1"/>
          </p:cNvSpPr>
          <p:nvPr>
            <p:ph idx="1"/>
          </p:nvPr>
        </p:nvSpPr>
        <p:spPr/>
        <p:txBody>
          <a:bodyPr/>
          <a:lstStyle/>
          <a:p>
            <a:r>
              <a:rPr lang="en-GB" dirty="0"/>
              <a:t>Luke has been researching lots</a:t>
            </a:r>
          </a:p>
          <a:p>
            <a:r>
              <a:rPr lang="en-GB" dirty="0"/>
              <a:t>Matt has been looking into extensions within Python (found anything?)</a:t>
            </a:r>
          </a:p>
          <a:p>
            <a:r>
              <a:rPr lang="en-GB" dirty="0"/>
              <a:t>Musab has been doing the homepage (will hopefully show us today (if he hasn’t already)), as well as the registration and login pages</a:t>
            </a:r>
          </a:p>
          <a:p>
            <a:r>
              <a:rPr lang="en-GB" dirty="0"/>
              <a:t>Kian did databases last semester, mapping out the databases</a:t>
            </a:r>
          </a:p>
          <a:p>
            <a:r>
              <a:rPr lang="en-GB" dirty="0"/>
              <a:t>Feel like we can do the MVP if we do two tasks every week</a:t>
            </a:r>
          </a:p>
          <a:p>
            <a:r>
              <a:rPr lang="en-GB" dirty="0"/>
              <a:t>University’s Wi-Fi broken </a:t>
            </a:r>
          </a:p>
          <a:p>
            <a:endParaRPr lang="en-GB" dirty="0"/>
          </a:p>
        </p:txBody>
      </p:sp>
      <p:pic>
        <p:nvPicPr>
          <p:cNvPr id="5" name="Picture 4" descr="A person in a garment sitting on a railing&#10;&#10;Description automatically generated">
            <a:extLst>
              <a:ext uri="{FF2B5EF4-FFF2-40B4-BE49-F238E27FC236}">
                <a16:creationId xmlns:a16="http://schemas.microsoft.com/office/drawing/2014/main" id="{6E08747D-9F1D-998B-568C-1085DECAB4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4930453"/>
            <a:ext cx="2939284" cy="1640805"/>
          </a:xfrm>
          <a:prstGeom prst="rect">
            <a:avLst/>
          </a:prstGeom>
        </p:spPr>
      </p:pic>
    </p:spTree>
    <p:extLst>
      <p:ext uri="{BB962C8B-B14F-4D97-AF65-F5344CB8AC3E}">
        <p14:creationId xmlns:p14="http://schemas.microsoft.com/office/powerpoint/2010/main" val="377850214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F1613-4259-D01E-DB81-FEF323944F79}"/>
              </a:ext>
            </a:extLst>
          </p:cNvPr>
          <p:cNvSpPr>
            <a:spLocks noGrp="1"/>
          </p:cNvSpPr>
          <p:nvPr>
            <p:ph type="title"/>
          </p:nvPr>
        </p:nvSpPr>
        <p:spPr/>
        <p:txBody>
          <a:bodyPr/>
          <a:lstStyle/>
          <a:p>
            <a:r>
              <a:rPr lang="en-GB" dirty="0"/>
              <a:t>Tasks?</a:t>
            </a:r>
          </a:p>
        </p:txBody>
      </p:sp>
      <p:sp>
        <p:nvSpPr>
          <p:cNvPr id="3" name="Content Placeholder 2">
            <a:extLst>
              <a:ext uri="{FF2B5EF4-FFF2-40B4-BE49-F238E27FC236}">
                <a16:creationId xmlns:a16="http://schemas.microsoft.com/office/drawing/2014/main" id="{60D60EDB-89C2-5F1B-29FD-3E585460B81C}"/>
              </a:ext>
            </a:extLst>
          </p:cNvPr>
          <p:cNvSpPr>
            <a:spLocks noGrp="1"/>
          </p:cNvSpPr>
          <p:nvPr>
            <p:ph idx="1"/>
          </p:nvPr>
        </p:nvSpPr>
        <p:spPr/>
        <p:txBody>
          <a:bodyPr/>
          <a:lstStyle/>
          <a:p>
            <a:r>
              <a:rPr lang="en-GB" dirty="0"/>
              <a:t>Discuss!</a:t>
            </a:r>
          </a:p>
        </p:txBody>
      </p:sp>
    </p:spTree>
    <p:extLst>
      <p:ext uri="{BB962C8B-B14F-4D97-AF65-F5344CB8AC3E}">
        <p14:creationId xmlns:p14="http://schemas.microsoft.com/office/powerpoint/2010/main" val="127247840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10EC9-D8A6-1F84-4F2C-ADE4222B2CEF}"/>
              </a:ext>
            </a:extLst>
          </p:cNvPr>
          <p:cNvSpPr>
            <a:spLocks noGrp="1"/>
          </p:cNvSpPr>
          <p:nvPr>
            <p:ph type="title"/>
          </p:nvPr>
        </p:nvSpPr>
        <p:spPr/>
        <p:txBody>
          <a:bodyPr/>
          <a:lstStyle/>
          <a:p>
            <a:r>
              <a:rPr lang="en-GB" dirty="0"/>
              <a:t>Seems like we’re ahead…</a:t>
            </a:r>
          </a:p>
        </p:txBody>
      </p:sp>
      <p:pic>
        <p:nvPicPr>
          <p:cNvPr id="5" name="Content Placeholder 4" descr="A cat looking at something&#10;&#10;Description automatically generated">
            <a:extLst>
              <a:ext uri="{FF2B5EF4-FFF2-40B4-BE49-F238E27FC236}">
                <a16:creationId xmlns:a16="http://schemas.microsoft.com/office/drawing/2014/main" id="{DDEF90AA-83C2-4243-6C4B-F3096FD99B3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05237" y="2419350"/>
            <a:ext cx="4572000" cy="3048000"/>
          </a:xfrm>
        </p:spPr>
      </p:pic>
      <p:pic>
        <p:nvPicPr>
          <p:cNvPr id="7" name="Picture 6" descr="A person in a blue shirt&#10;&#10;Description automatically generated">
            <a:extLst>
              <a:ext uri="{FF2B5EF4-FFF2-40B4-BE49-F238E27FC236}">
                <a16:creationId xmlns:a16="http://schemas.microsoft.com/office/drawing/2014/main" id="{56E68D56-887D-7A62-9DDF-47F457E7D9F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1287" y="3429000"/>
            <a:ext cx="3504883" cy="1493080"/>
          </a:xfrm>
          <a:prstGeom prst="rect">
            <a:avLst/>
          </a:prstGeom>
        </p:spPr>
      </p:pic>
    </p:spTree>
    <p:extLst>
      <p:ext uri="{BB962C8B-B14F-4D97-AF65-F5344CB8AC3E}">
        <p14:creationId xmlns:p14="http://schemas.microsoft.com/office/powerpoint/2010/main" val="1699505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7CF6F-3FAC-3C17-8246-1F16EF304598}"/>
              </a:ext>
            </a:extLst>
          </p:cNvPr>
          <p:cNvSpPr>
            <a:spLocks noGrp="1"/>
          </p:cNvSpPr>
          <p:nvPr>
            <p:ph type="title"/>
          </p:nvPr>
        </p:nvSpPr>
        <p:spPr/>
        <p:txBody>
          <a:bodyPr/>
          <a:lstStyle/>
          <a:p>
            <a:r>
              <a:rPr lang="en-GB" dirty="0"/>
              <a:t>Any Questions?</a:t>
            </a:r>
          </a:p>
        </p:txBody>
      </p:sp>
      <p:pic>
        <p:nvPicPr>
          <p:cNvPr id="5" name="Content Placeholder 4" descr="A cartoon of a child wearing a straw hat&#10;&#10;Description automatically generated">
            <a:extLst>
              <a:ext uri="{FF2B5EF4-FFF2-40B4-BE49-F238E27FC236}">
                <a16:creationId xmlns:a16="http://schemas.microsoft.com/office/drawing/2014/main" id="{F61710F6-7C6B-19CD-AEB2-7587BD90B82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719512" y="2662237"/>
            <a:ext cx="4743450" cy="2562225"/>
          </a:xfrm>
        </p:spPr>
      </p:pic>
      <p:sp>
        <p:nvSpPr>
          <p:cNvPr id="6" name="TextBox 5">
            <a:extLst>
              <a:ext uri="{FF2B5EF4-FFF2-40B4-BE49-F238E27FC236}">
                <a16:creationId xmlns:a16="http://schemas.microsoft.com/office/drawing/2014/main" id="{7D0FEEEF-2600-0CAC-C271-04A872ECA34A}"/>
              </a:ext>
            </a:extLst>
          </p:cNvPr>
          <p:cNvSpPr txBox="1"/>
          <p:nvPr/>
        </p:nvSpPr>
        <p:spPr>
          <a:xfrm>
            <a:off x="3719512" y="5224462"/>
            <a:ext cx="5190312" cy="646331"/>
          </a:xfrm>
          <a:prstGeom prst="rect">
            <a:avLst/>
          </a:prstGeom>
          <a:noFill/>
        </p:spPr>
        <p:txBody>
          <a:bodyPr wrap="square" rtlCol="0">
            <a:spAutoFit/>
          </a:bodyPr>
          <a:lstStyle/>
          <a:p>
            <a:r>
              <a:rPr lang="en-GB" dirty="0"/>
              <a:t>Seriously, if you guys don’t step in and interject, then I will keep using this gif. </a:t>
            </a:r>
          </a:p>
        </p:txBody>
      </p:sp>
    </p:spTree>
    <p:extLst>
      <p:ext uri="{BB962C8B-B14F-4D97-AF65-F5344CB8AC3E}">
        <p14:creationId xmlns:p14="http://schemas.microsoft.com/office/powerpoint/2010/main" val="3519943194"/>
      </p:ext>
    </p:extLst>
  </p:cSld>
  <p:clrMapOvr>
    <a:masterClrMapping/>
  </p:clrMapOvr>
  <p:transition spd="slow">
    <p:wipe/>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374</TotalTime>
  <Words>522</Words>
  <Application>Microsoft Office PowerPoint</Application>
  <PresentationFormat>Widescreen</PresentationFormat>
  <Paragraphs>41</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Bookman Old Style</vt:lpstr>
      <vt:lpstr>Calibri</vt:lpstr>
      <vt:lpstr>Rockwell</vt:lpstr>
      <vt:lpstr>Damask</vt:lpstr>
      <vt:lpstr>Week 04 – Collaborative Working </vt:lpstr>
      <vt:lpstr>How was everyone’s week?</vt:lpstr>
      <vt:lpstr>Last week…</vt:lpstr>
      <vt:lpstr>Thursday’s meeting</vt:lpstr>
      <vt:lpstr>Tasks?</vt:lpstr>
      <vt:lpstr>Seems like we’re ahead…</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04 – Collaborative Working </dc:title>
  <dc:creator>Smith, Joshua</dc:creator>
  <cp:lastModifiedBy>Smith, Joshua</cp:lastModifiedBy>
  <cp:revision>9</cp:revision>
  <dcterms:created xsi:type="dcterms:W3CDTF">2024-02-09T19:35:17Z</dcterms:created>
  <dcterms:modified xsi:type="dcterms:W3CDTF">2024-02-10T09:45:53Z</dcterms:modified>
</cp:coreProperties>
</file>

<file path=docProps/thumbnail.jpeg>
</file>